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A59C-9A0B-40BC-BEF3-75E63AAC039B}" type="datetimeFigureOut">
              <a:rPr lang="sl-SI" smtClean="0"/>
              <a:t>12.4.2010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Melita</dc:creator>
  <dcterms:created xsi:type="dcterms:W3CDTF">2017-07-05T05:17:45Z</dcterms:created>
</cp:coreProperties>
</file>